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113E4-DB54-40BC-A1DC-1174B2D941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The lecture 11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74725D-38AA-427C-8B3D-8213AF353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9227" y="4659805"/>
            <a:ext cx="10993546" cy="590321"/>
          </a:xfrm>
        </p:spPr>
        <p:txBody>
          <a:bodyPr>
            <a:normAutofit/>
          </a:bodyPr>
          <a:lstStyle/>
          <a:p>
            <a:pPr algn="ctr"/>
            <a:r>
              <a:rPr lang="en-US" sz="2000" dirty="0">
                <a:solidFill>
                  <a:srgbClr val="FFC000"/>
                </a:solidFill>
              </a:rPr>
              <a:t>Exception handling</a:t>
            </a:r>
            <a:endParaRPr lang="ru-RU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434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8BDC9E-AE40-48D3-888F-1492DD62B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6658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textboxes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FD7CE82-5131-4CD8-98A0-0FFF1C2D42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5271" y="2072167"/>
            <a:ext cx="5061457" cy="4655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021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21CBF6-1148-4133-875B-D14E3DF94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2464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context Menu and </a:t>
            </a:r>
            <a:r>
              <a:rPr lang="en-US" dirty="0" err="1">
                <a:solidFill>
                  <a:srgbClr val="FFC000"/>
                </a:solidFill>
              </a:rPr>
              <a:t>errorprovider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8D9620D-1A81-4516-8034-6D07D4741C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95669" y="1870832"/>
            <a:ext cx="4400662" cy="4915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698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7993BB-0D80-4BD1-ACF4-3EFCDB055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74306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Creating a new class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6DD42D9-72C7-40BF-B667-C3CA3694CA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3609" y="1912778"/>
            <a:ext cx="3606288" cy="463562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863323A-770E-43EE-A20D-319D43982E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4498" y="2212203"/>
            <a:ext cx="3343275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180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52AED9-4CC4-40E7-9463-AFA982F15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980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error messages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293EDBCC-1426-42E5-864A-0AC3298D8E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2359" y="1870832"/>
            <a:ext cx="4114177" cy="4671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685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38C5A6-ADD9-4D5C-865D-0712844BA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9139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Enter the form’s validation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02B9C8BC-EA10-486F-9731-4AE2D45C9F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2107" y="2638591"/>
            <a:ext cx="10167785" cy="2755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01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020A74-2413-4E2B-90AE-1506E63FF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0786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Adding context menu actions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31884B6-D6E2-47DB-824A-313BCAB213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4730" y="2654729"/>
            <a:ext cx="8062540" cy="284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083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2319F0-6ABA-4974-BFA6-489CC0EA2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6591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Form errors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A37DB96-76FC-4131-B073-15FF4D274E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3030" y="2300738"/>
            <a:ext cx="4035348" cy="367823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C5EA08D-C8DC-4978-9758-6E1B83E9A3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9216" y="2300738"/>
            <a:ext cx="4562872" cy="380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374414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324</TotalTime>
  <Words>29</Words>
  <Application>Microsoft Office PowerPoint</Application>
  <PresentationFormat>Широкоэкранный</PresentationFormat>
  <Paragraphs>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Corbel</vt:lpstr>
      <vt:lpstr>Gill Sans MT</vt:lpstr>
      <vt:lpstr>Wingdings 2</vt:lpstr>
      <vt:lpstr>Дивиденд</vt:lpstr>
      <vt:lpstr>The lecture 11</vt:lpstr>
      <vt:lpstr>Adding textboxes</vt:lpstr>
      <vt:lpstr>Adding context Menu and errorprovider</vt:lpstr>
      <vt:lpstr>Creating a new class</vt:lpstr>
      <vt:lpstr>Adding error messages</vt:lpstr>
      <vt:lpstr>Enter the form’s validation</vt:lpstr>
      <vt:lpstr>Adding context menu actions</vt:lpstr>
      <vt:lpstr>Form errors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lecture 11</dc:title>
  <dc:creator>Карюкин Владислав</dc:creator>
  <cp:lastModifiedBy>Карюкин Владислав</cp:lastModifiedBy>
  <cp:revision>8</cp:revision>
  <dcterms:created xsi:type="dcterms:W3CDTF">2020-10-21T14:59:14Z</dcterms:created>
  <dcterms:modified xsi:type="dcterms:W3CDTF">2020-11-09T06:54:55Z</dcterms:modified>
</cp:coreProperties>
</file>